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6" r:id="rId5"/>
    <p:sldId id="296" r:id="rId6"/>
    <p:sldId id="258" r:id="rId7"/>
    <p:sldId id="367" r:id="rId8"/>
    <p:sldId id="268" r:id="rId9"/>
    <p:sldId id="269" r:id="rId10"/>
    <p:sldId id="368" r:id="rId11"/>
    <p:sldId id="270" r:id="rId12"/>
    <p:sldId id="271" r:id="rId13"/>
    <p:sldId id="337" r:id="rId14"/>
    <p:sldId id="338" r:id="rId15"/>
    <p:sldId id="260" r:id="rId16"/>
    <p:sldId id="339" r:id="rId17"/>
    <p:sldId id="259" r:id="rId18"/>
    <p:sldId id="261" r:id="rId19"/>
    <p:sldId id="403" r:id="rId20"/>
    <p:sldId id="401" r:id="rId21"/>
    <p:sldId id="402" r:id="rId22"/>
    <p:sldId id="267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72" r:id="rId32"/>
    <p:sldId id="281" r:id="rId33"/>
    <p:sldId id="327" r:id="rId34"/>
    <p:sldId id="282" r:id="rId35"/>
    <p:sldId id="329" r:id="rId36"/>
    <p:sldId id="326" r:id="rId37"/>
    <p:sldId id="283" r:id="rId38"/>
    <p:sldId id="284" r:id="rId39"/>
    <p:sldId id="285" r:id="rId40"/>
    <p:sldId id="328" r:id="rId41"/>
    <p:sldId id="286" r:id="rId42"/>
    <p:sldId id="295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6" Type="http://schemas.openxmlformats.org/officeDocument/2006/relationships/tableStyles" Target="tableStyles.xml"/><Relationship Id="rId45" Type="http://schemas.openxmlformats.org/officeDocument/2006/relationships/viewProps" Target="viewProps.xml"/><Relationship Id="rId44" Type="http://schemas.openxmlformats.org/officeDocument/2006/relationships/presProps" Target="presProps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D33BAB-FB31-4843-8537-6856F4F7278A}" type="slidenum">
              <a:rPr lang="en-US" smtClean="0"/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  <a:p>
            <a:pPr lvl="1"/>
            <a:r>
              <a:rPr lang="ar-SA" smtClean="0"/>
              <a:t>المستوى الثاني</a:t>
            </a:r>
            <a:endParaRPr lang="ar-SA" smtClean="0"/>
          </a:p>
          <a:p>
            <a:pPr lvl="2"/>
            <a:r>
              <a:rPr lang="ar-SA" smtClean="0"/>
              <a:t>المستوى الثالث</a:t>
            </a:r>
            <a:endParaRPr lang="ar-SA" smtClean="0"/>
          </a:p>
          <a:p>
            <a:pPr lvl="3"/>
            <a:r>
              <a:rPr lang="ar-SA" smtClean="0"/>
              <a:t>المستوى الرابع</a:t>
            </a:r>
            <a:endParaRPr lang="ar-SA" smtClean="0"/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3BAB-FB31-4843-8537-6856F4F7278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  <a:p>
            <a:pPr lvl="1"/>
            <a:r>
              <a:rPr lang="ar-SA" smtClean="0"/>
              <a:t>المستوى الثاني</a:t>
            </a:r>
            <a:endParaRPr lang="ar-SA" smtClean="0"/>
          </a:p>
          <a:p>
            <a:pPr lvl="2"/>
            <a:r>
              <a:rPr lang="ar-SA" smtClean="0"/>
              <a:t>المستوى الثالث</a:t>
            </a:r>
            <a:endParaRPr lang="ar-SA" smtClean="0"/>
          </a:p>
          <a:p>
            <a:pPr lvl="3"/>
            <a:r>
              <a:rPr lang="ar-SA" smtClean="0"/>
              <a:t>المستوى الرابع</a:t>
            </a:r>
            <a:endParaRPr lang="ar-SA" smtClean="0"/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3BAB-FB31-4843-8537-6856F4F7278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  <a:p>
            <a:pPr lvl="1"/>
            <a:r>
              <a:rPr lang="ar-SA" smtClean="0"/>
              <a:t>المستوى الثاني</a:t>
            </a:r>
            <a:endParaRPr lang="ar-SA" smtClean="0"/>
          </a:p>
          <a:p>
            <a:pPr lvl="2"/>
            <a:r>
              <a:rPr lang="ar-SA" smtClean="0"/>
              <a:t>المستوى الثالث</a:t>
            </a:r>
            <a:endParaRPr lang="ar-SA" smtClean="0"/>
          </a:p>
          <a:p>
            <a:pPr lvl="3"/>
            <a:r>
              <a:rPr lang="ar-SA" smtClean="0"/>
              <a:t>المستوى الرابع</a:t>
            </a:r>
            <a:endParaRPr lang="ar-SA" smtClean="0"/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3BAB-FB31-4843-8537-6856F4F7278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3BAB-FB31-4843-8537-6856F4F7278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3BAB-FB31-4843-8537-6856F4F7278A}" type="slidenum">
              <a:rPr lang="en-US" smtClean="0"/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  <a:p>
            <a:pPr lvl="1"/>
            <a:r>
              <a:rPr lang="ar-SA" smtClean="0"/>
              <a:t>المستوى الثاني</a:t>
            </a:r>
            <a:endParaRPr lang="ar-SA" smtClean="0"/>
          </a:p>
          <a:p>
            <a:pPr lvl="2"/>
            <a:r>
              <a:rPr lang="ar-SA" smtClean="0"/>
              <a:t>المستوى الثالث</a:t>
            </a:r>
            <a:endParaRPr lang="ar-SA" smtClean="0"/>
          </a:p>
          <a:p>
            <a:pPr lvl="3"/>
            <a:r>
              <a:rPr lang="ar-SA" smtClean="0"/>
              <a:t>المستوى الرابع</a:t>
            </a:r>
            <a:endParaRPr lang="ar-SA" smtClean="0"/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  <a:p>
            <a:pPr lvl="1"/>
            <a:r>
              <a:rPr lang="ar-SA" smtClean="0"/>
              <a:t>المستوى الثاني</a:t>
            </a:r>
            <a:endParaRPr lang="ar-SA" smtClean="0"/>
          </a:p>
          <a:p>
            <a:pPr lvl="2"/>
            <a:r>
              <a:rPr lang="ar-SA" smtClean="0"/>
              <a:t>المستوى الثالث</a:t>
            </a:r>
            <a:endParaRPr lang="ar-SA" smtClean="0"/>
          </a:p>
          <a:p>
            <a:pPr lvl="3"/>
            <a:r>
              <a:rPr lang="ar-SA" smtClean="0"/>
              <a:t>المستوى الرابع</a:t>
            </a:r>
            <a:endParaRPr lang="ar-SA" smtClean="0"/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3BAB-FB31-4843-8537-6856F4F7278A}" type="slidenum">
              <a:rPr lang="en-US" smtClean="0"/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  <a:p>
            <a:pPr lvl="1"/>
            <a:r>
              <a:rPr lang="ar-SA" smtClean="0"/>
              <a:t>المستوى الثاني</a:t>
            </a:r>
            <a:endParaRPr lang="ar-SA" smtClean="0"/>
          </a:p>
          <a:p>
            <a:pPr lvl="2"/>
            <a:r>
              <a:rPr lang="ar-SA" smtClean="0"/>
              <a:t>المستوى الثالث</a:t>
            </a:r>
            <a:endParaRPr lang="ar-SA" smtClean="0"/>
          </a:p>
          <a:p>
            <a:pPr lvl="3"/>
            <a:r>
              <a:rPr lang="ar-SA" smtClean="0"/>
              <a:t>المستوى الرابع</a:t>
            </a:r>
            <a:endParaRPr lang="ar-SA" smtClean="0"/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 hasCustomPrompt="1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  <a:p>
            <a:pPr lvl="1"/>
            <a:r>
              <a:rPr lang="ar-SA" smtClean="0"/>
              <a:t>المستوى الثاني</a:t>
            </a:r>
            <a:endParaRPr lang="ar-SA" smtClean="0"/>
          </a:p>
          <a:p>
            <a:pPr lvl="2"/>
            <a:r>
              <a:rPr lang="ar-SA" smtClean="0"/>
              <a:t>المستوى الثالث</a:t>
            </a:r>
            <a:endParaRPr lang="ar-SA" smtClean="0"/>
          </a:p>
          <a:p>
            <a:pPr lvl="3"/>
            <a:r>
              <a:rPr lang="ar-SA" smtClean="0"/>
              <a:t>المستوى الرابع</a:t>
            </a:r>
            <a:endParaRPr lang="ar-SA" smtClean="0"/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3BAB-FB31-4843-8537-6856F4F7278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3BAB-FB31-4843-8537-6856F4F7278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  <a:p>
            <a:pPr lvl="1"/>
            <a:r>
              <a:rPr lang="ar-SA" smtClean="0"/>
              <a:t>المستوى الثاني</a:t>
            </a:r>
            <a:endParaRPr lang="ar-SA" smtClean="0"/>
          </a:p>
          <a:p>
            <a:pPr lvl="2"/>
            <a:r>
              <a:rPr lang="ar-SA" smtClean="0"/>
              <a:t>المستوى الثالث</a:t>
            </a:r>
            <a:endParaRPr lang="ar-SA" smtClean="0"/>
          </a:p>
          <a:p>
            <a:pPr lvl="3"/>
            <a:r>
              <a:rPr lang="ar-SA" smtClean="0"/>
              <a:t>المستوى الرابع</a:t>
            </a:r>
            <a:endParaRPr lang="ar-SA" smtClean="0"/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3BAB-FB31-4843-8537-6856F4F7278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3BAB-FB31-4843-8537-6856F4F7278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انقر لتحرير أنماط النص الرئيسي</a:t>
            </a:r>
            <a:endParaRPr lang="ar-SA" smtClean="0"/>
          </a:p>
          <a:p>
            <a:pPr lvl="1"/>
            <a:r>
              <a:rPr lang="ar-SA" smtClean="0"/>
              <a:t>المستوى الثاني</a:t>
            </a:r>
            <a:endParaRPr lang="ar-SA" smtClean="0"/>
          </a:p>
          <a:p>
            <a:pPr lvl="2"/>
            <a:r>
              <a:rPr lang="ar-SA" smtClean="0"/>
              <a:t>المستوى الثالث</a:t>
            </a:r>
            <a:endParaRPr lang="ar-SA" smtClean="0"/>
          </a:p>
          <a:p>
            <a:pPr lvl="3"/>
            <a:r>
              <a:rPr lang="ar-SA" smtClean="0"/>
              <a:t>المستوى الرابع</a:t>
            </a:r>
            <a:endParaRPr lang="ar-SA" smtClean="0"/>
          </a:p>
          <a:p>
            <a:pPr lvl="4"/>
            <a:r>
              <a:rPr lang="ar-SA" smtClean="0"/>
              <a:t>المستوى الخامس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A9EE5EB6-18FF-455E-A55E-5B9C17702D9A}" type="datetimeFigureOut">
              <a:rPr lang="en-US" smtClean="0"/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B2D33BAB-FB31-4843-8537-6856F4F7278A}" type="slidenum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image" Target="../media/image2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4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2.png"/><Relationship Id="rId1" Type="http://schemas.openxmlformats.org/officeDocument/2006/relationships/image" Target="../media/image4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6.png"/><Relationship Id="rId1" Type="http://schemas.openxmlformats.org/officeDocument/2006/relationships/image" Target="../media/image4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8.png"/><Relationship Id="rId1" Type="http://schemas.openxmlformats.org/officeDocument/2006/relationships/image" Target="../media/image4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0.png"/><Relationship Id="rId1" Type="http://schemas.openxmlformats.org/officeDocument/2006/relationships/image" Target="../media/image4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2.png"/><Relationship Id="rId1" Type="http://schemas.openxmlformats.org/officeDocument/2006/relationships/image" Target="../media/image5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ctrTitle"/>
          </p:nvPr>
        </p:nvSpPr>
        <p:spPr>
          <a:xfrm>
            <a:off x="1371600" y="1295400"/>
            <a:ext cx="7315200" cy="2362200"/>
          </a:xfrm>
        </p:spPr>
        <p:txBody>
          <a:bodyPr>
            <a:normAutofit/>
          </a:bodyPr>
          <a:lstStyle/>
          <a:p>
            <a:r>
              <a:rPr lang="en-US" sz="6000" dirty="0" smtClean="0"/>
              <a:t>Study Schedule</a:t>
            </a:r>
            <a:endParaRPr lang="en-US" sz="6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732155"/>
            <a:ext cx="7315200" cy="762635"/>
          </a:xfrm>
        </p:spPr>
        <p:txBody>
          <a:bodyPr>
            <a:normAutofit/>
          </a:bodyPr>
          <a:lstStyle/>
          <a:p>
            <a:r>
              <a:rPr lang="en-US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tx2"/>
                </a:solidFill>
                <a:effectLst/>
              </a:rPr>
              <a:t>Section Page :</a:t>
            </a:r>
            <a:endParaRPr lang="en-US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tx2"/>
              </a:solidFill>
              <a:effectLst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85800" y="1752600"/>
            <a:ext cx="7973695" cy="45402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685800" y="762000"/>
            <a:ext cx="7315200" cy="68199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Show Section Page :</a:t>
            </a:r>
            <a:endParaRPr lang="en-US" dirty="0" smtClean="0">
              <a:solidFill>
                <a:schemeClr val="tx2"/>
              </a:solidFill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33400" y="1676400"/>
            <a:ext cx="8308340" cy="46723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1030"/>
            <a:ext cx="7315200" cy="908685"/>
          </a:xfrm>
        </p:spPr>
        <p:txBody>
          <a:bodyPr/>
          <a:p>
            <a:r>
              <a:rPr lang="en-US"/>
              <a:t>FeedBack Page :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2600325"/>
            <a:ext cx="7844790" cy="419417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824865" y="1610995"/>
            <a:ext cx="755904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000"/>
              <a:t>We can send alerts to students (photos and messages) and we can receive feedback from students</a:t>
            </a:r>
            <a:r>
              <a:rPr lang="ar-EG" altLang="en-US" sz="2000"/>
              <a:t> </a:t>
            </a:r>
            <a:r>
              <a:rPr lang="en-US" altLang="en-US" sz="2000"/>
              <a:t>.</a:t>
            </a:r>
            <a:endParaRPr lang="en-US" altLang="en-US"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85800"/>
            <a:ext cx="7315200" cy="864870"/>
          </a:xfrm>
        </p:spPr>
        <p:txBody>
          <a:bodyPr/>
          <a:p>
            <a:r>
              <a:rPr lang="en-US"/>
              <a:t>Send Notification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1905000"/>
            <a:ext cx="8093710" cy="455104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533401"/>
            <a:ext cx="7315200" cy="1066799"/>
          </a:xfrm>
        </p:spPr>
        <p:txBody>
          <a:bodyPr/>
          <a:lstStyle/>
          <a:p>
            <a:r>
              <a:rPr lang="en-US" dirty="0"/>
              <a:t>Image Page :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14400" y="1905000"/>
            <a:ext cx="7796530" cy="43846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62000"/>
            <a:ext cx="7315200" cy="1349375"/>
          </a:xfrm>
        </p:spPr>
        <p:txBody>
          <a:bodyPr>
            <a:normAutofit fontScale="90000"/>
          </a:bodyPr>
          <a:p>
            <a:r>
              <a:rPr lang="en-US" sz="3600" dirty="0">
                <a:sym typeface="+mn-ea"/>
              </a:rPr>
              <a:t>Saving Data And </a:t>
            </a:r>
            <a:r>
              <a:rPr lang="en-US" sz="3600" dirty="0" smtClean="0">
                <a:sym typeface="+mn-ea"/>
              </a:rPr>
              <a:t>Retrieve Data From Fire Base </a:t>
            </a:r>
            <a:r>
              <a:rPr lang="en-US" sz="3600" dirty="0">
                <a:sym typeface="+mn-ea"/>
              </a:rPr>
              <a:t>:</a:t>
            </a:r>
            <a:br>
              <a:rPr lang="en-US" dirty="0"/>
            </a:br>
            <a:endParaRPr lang="en-US"/>
          </a:p>
        </p:txBody>
      </p:sp>
      <p:pic>
        <p:nvPicPr>
          <p:cNvPr id="4" name="عنصر نائب للمحتوى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09800"/>
            <a:ext cx="8355330" cy="38233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838200" y="381000"/>
            <a:ext cx="7315200" cy="772160"/>
          </a:xfrm>
        </p:spPr>
        <p:txBody>
          <a:bodyPr>
            <a:normAutofit/>
          </a:bodyPr>
          <a:lstStyle/>
          <a:p>
            <a:r>
              <a:rPr lang="en-US" dirty="0"/>
              <a:t>Change Password :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1676400"/>
            <a:ext cx="8155305" cy="458597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762000" y="609600"/>
            <a:ext cx="7315200" cy="716280"/>
          </a:xfrm>
        </p:spPr>
        <p:txBody>
          <a:bodyPr/>
          <a:lstStyle/>
          <a:p>
            <a:r>
              <a:rPr lang="en-US" dirty="0"/>
              <a:t>Code Up Data: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43610" y="2667000"/>
            <a:ext cx="7256145" cy="412686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1033145" y="1405890"/>
            <a:ext cx="636968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400"/>
              <a:t>The data was sent to the students after we finished recording lectures and sessions for each batch</a:t>
            </a:r>
            <a:r>
              <a:rPr lang="ar-EG" altLang="en-US" sz="2400"/>
              <a:t> </a:t>
            </a:r>
            <a:r>
              <a:rPr lang="en-US" altLang="en-US" sz="2400"/>
              <a:t>.</a:t>
            </a:r>
            <a:endParaRPr lang="en-US" altLang="en-US" sz="2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468245"/>
            <a:ext cx="7315200" cy="1501140"/>
          </a:xfrm>
        </p:spPr>
        <p:txBody>
          <a:bodyPr/>
          <a:p>
            <a:r>
              <a:rPr lang="en-US" sz="4800"/>
              <a:t>Guide Notification System</a:t>
            </a:r>
            <a:endParaRPr lang="en-US" sz="4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WhatsApp Image 2021-07-13 at 6.58.58 PM (1)"/>
          <p:cNvPicPr>
            <a:picLocks noChangeAspect="1"/>
          </p:cNvPicPr>
          <p:nvPr>
            <p:ph sz="quarter" idx="13"/>
          </p:nvPr>
        </p:nvPicPr>
        <p:blipFill>
          <a:blip r:embed="rId1"/>
          <a:stretch>
            <a:fillRect/>
          </a:stretch>
        </p:blipFill>
        <p:spPr>
          <a:xfrm>
            <a:off x="914400" y="381000"/>
            <a:ext cx="7651115" cy="3806825"/>
          </a:xfrm>
          <a:prstGeom prst="rect">
            <a:avLst/>
          </a:prstGeom>
        </p:spPr>
      </p:pic>
      <p:pic>
        <p:nvPicPr>
          <p:cNvPr id="6" name="Content Placeholder 5" descr="WhatsApp Image 2021-07-13 at 6.58.58 PM"/>
          <p:cNvPicPr>
            <a:picLocks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1447800" y="1828800"/>
            <a:ext cx="6582410" cy="3599815"/>
          </a:xfrm>
          <a:prstGeom prst="rect">
            <a:avLst/>
          </a:prstGeom>
        </p:spPr>
      </p:pic>
      <p:pic>
        <p:nvPicPr>
          <p:cNvPr id="8" name="Picture 7" descr="WhatsApp Image 2021-07-13 at 6.58.57 PM (2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3200400"/>
            <a:ext cx="6975475" cy="33788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381001"/>
            <a:ext cx="7315200" cy="1523999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sz="5300" dirty="0"/>
              <a:t>This project is divided into two </a:t>
            </a:r>
            <a:r>
              <a:rPr lang="en-US" sz="5300" dirty="0" smtClean="0"/>
              <a:t>parts</a:t>
            </a:r>
            <a:r>
              <a:rPr lang="ar-EG" sz="5300" dirty="0" smtClean="0"/>
              <a:t>: </a:t>
            </a:r>
            <a:endParaRPr lang="en-US" sz="5300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1 – Web Application .</a:t>
            </a:r>
            <a:endParaRPr lang="en-US" sz="3200" dirty="0" smtClean="0"/>
          </a:p>
          <a:p>
            <a:r>
              <a:rPr lang="en-US" sz="3200" dirty="0"/>
              <a:t>2 </a:t>
            </a:r>
            <a:r>
              <a:rPr lang="en-US" sz="3200" dirty="0" smtClean="0"/>
              <a:t>– Android</a:t>
            </a:r>
            <a:r>
              <a:rPr lang="ar-EG" sz="3200" dirty="0" smtClean="0"/>
              <a:t> </a:t>
            </a:r>
            <a:r>
              <a:rPr lang="en-US" sz="3200" dirty="0" smtClean="0"/>
              <a:t>Application.</a:t>
            </a:r>
            <a:endParaRPr lang="en-US" sz="3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Content Placeholder 8" descr="WhatsApp Image 2021-07-13 at 6.58.57 PM (1)"/>
          <p:cNvPicPr>
            <a:picLocks noChangeAspect="1"/>
          </p:cNvPicPr>
          <p:nvPr>
            <p:ph sz="quarter" idx="13"/>
          </p:nvPr>
        </p:nvPicPr>
        <p:blipFill>
          <a:blip r:embed="rId1"/>
          <a:stretch>
            <a:fillRect/>
          </a:stretch>
        </p:blipFill>
        <p:spPr>
          <a:xfrm>
            <a:off x="685800" y="152400"/>
            <a:ext cx="7467600" cy="3686810"/>
          </a:xfrm>
          <a:prstGeom prst="rect">
            <a:avLst/>
          </a:prstGeom>
        </p:spPr>
      </p:pic>
      <p:pic>
        <p:nvPicPr>
          <p:cNvPr id="7" name="Content Placeholder 6" descr="WhatsApp Image 2021-07-13 at 6.58.57 PM"/>
          <p:cNvPicPr>
            <a:picLocks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1293495" y="1676400"/>
            <a:ext cx="6859905" cy="3724910"/>
          </a:xfrm>
          <a:prstGeom prst="rect">
            <a:avLst/>
          </a:prstGeom>
        </p:spPr>
      </p:pic>
      <p:pic>
        <p:nvPicPr>
          <p:cNvPr id="10" name="Picture 9" descr="WhatsApp Image 2021-07-13 at 6.58.56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3124200"/>
            <a:ext cx="6920865" cy="338645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914400" y="2819400"/>
            <a:ext cx="7315200" cy="4632960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en-US" sz="4000" dirty="0">
                <a:solidFill>
                  <a:schemeClr val="tx2"/>
                </a:solidFill>
              </a:rPr>
              <a:t>Android</a:t>
            </a:r>
            <a:r>
              <a:rPr lang="ar-EG" sz="4000" dirty="0">
                <a:solidFill>
                  <a:schemeClr val="tx2"/>
                </a:solidFill>
              </a:rPr>
              <a:t> </a:t>
            </a:r>
            <a:r>
              <a:rPr lang="en-US" sz="4000" dirty="0">
                <a:solidFill>
                  <a:schemeClr val="tx2"/>
                </a:solidFill>
              </a:rPr>
              <a:t>Application</a:t>
            </a:r>
            <a:endParaRPr lang="en-US" sz="40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1105535"/>
            <a:ext cx="7315200" cy="768350"/>
          </a:xfrm>
        </p:spPr>
        <p:txBody>
          <a:bodyPr>
            <a:normAutofit fontScale="90000"/>
          </a:bodyPr>
          <a:lstStyle/>
          <a:p>
            <a:r>
              <a:rPr lang="en-US" dirty="0"/>
              <a:t>Android</a:t>
            </a:r>
            <a:r>
              <a:rPr lang="ar-EG" dirty="0"/>
              <a:t> </a:t>
            </a:r>
            <a:r>
              <a:rPr lang="en-US" dirty="0" smtClean="0"/>
              <a:t>Application : </a:t>
            </a:r>
            <a:br>
              <a:rPr lang="en-US" dirty="0"/>
            </a:br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sz="quarter" idx="13"/>
          </p:nvPr>
        </p:nvSpPr>
        <p:spPr>
          <a:xfrm>
            <a:off x="914400" y="1698625"/>
            <a:ext cx="5322570" cy="4638040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1 – You Can Log In .</a:t>
            </a:r>
            <a:endParaRPr lang="en-US" sz="2800" dirty="0" smtClean="0"/>
          </a:p>
          <a:p>
            <a:r>
              <a:rPr lang="en-US" sz="2800" dirty="0" smtClean="0"/>
              <a:t>2 – You Can Log Out .</a:t>
            </a:r>
            <a:endParaRPr lang="en-US" sz="2800" dirty="0" smtClean="0"/>
          </a:p>
          <a:p>
            <a:r>
              <a:rPr lang="en-US" sz="2800" dirty="0" smtClean="0"/>
              <a:t>3 – You </a:t>
            </a:r>
            <a:r>
              <a:rPr lang="en-US" sz="2800" dirty="0"/>
              <a:t>Can Register </a:t>
            </a:r>
            <a:r>
              <a:rPr lang="en-US" sz="2800" dirty="0" smtClean="0"/>
              <a:t>.</a:t>
            </a:r>
            <a:endParaRPr lang="en-US" sz="2800" dirty="0" smtClean="0"/>
          </a:p>
          <a:p>
            <a:r>
              <a:rPr lang="en-US" sz="2800" dirty="0" smtClean="0"/>
              <a:t>4 – You Can Forget Password .</a:t>
            </a:r>
            <a:endParaRPr lang="en-US" sz="2800" dirty="0" smtClean="0"/>
          </a:p>
          <a:p>
            <a:r>
              <a:rPr lang="en-US" sz="2800" dirty="0"/>
              <a:t>5</a:t>
            </a:r>
            <a:r>
              <a:rPr lang="en-US" sz="2800" dirty="0" smtClean="0"/>
              <a:t> – </a:t>
            </a:r>
            <a:r>
              <a:rPr lang="en-US" sz="2800" dirty="0"/>
              <a:t>Do </a:t>
            </a:r>
            <a:r>
              <a:rPr lang="en-US" sz="2800" dirty="0" smtClean="0"/>
              <a:t>Verify .</a:t>
            </a:r>
            <a:endParaRPr lang="en-US" sz="2800" dirty="0" smtClean="0"/>
          </a:p>
          <a:p>
            <a:r>
              <a:rPr lang="en-US" sz="2800" dirty="0"/>
              <a:t>6</a:t>
            </a:r>
            <a:r>
              <a:rPr lang="en-US" sz="2800" dirty="0" smtClean="0"/>
              <a:t> – Is Verified? </a:t>
            </a:r>
            <a:endParaRPr lang="en-US" sz="2800" dirty="0" smtClean="0"/>
          </a:p>
          <a:p>
            <a:r>
              <a:rPr lang="en-US" sz="2800" dirty="0"/>
              <a:t>7 –Remember </a:t>
            </a:r>
            <a:r>
              <a:rPr lang="en-US" sz="2800" dirty="0" smtClean="0"/>
              <a:t>Me.</a:t>
            </a:r>
            <a:endParaRPr lang="en-US" sz="2800" dirty="0" smtClean="0"/>
          </a:p>
          <a:p>
            <a:pPr marL="45720" indent="0">
              <a:buNone/>
            </a:pP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>
            <p:ph sz="quarter" idx="14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600200"/>
            <a:ext cx="2127250" cy="381571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7315200" cy="1066800"/>
          </a:xfrm>
        </p:spPr>
        <p:txBody>
          <a:bodyPr>
            <a:normAutofit/>
          </a:bodyPr>
          <a:lstStyle/>
          <a:p>
            <a:r>
              <a:rPr lang="en-US" dirty="0" smtClean="0"/>
              <a:t>Log In :</a:t>
            </a:r>
            <a:endParaRPr lang="en-US" dirty="0"/>
          </a:p>
        </p:txBody>
      </p:sp>
      <p:pic>
        <p:nvPicPr>
          <p:cNvPr id="6" name="Picture 4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1926431"/>
            <a:ext cx="2286000" cy="4224337"/>
          </a:xfrm>
          <a:prstGeom prst="rect">
            <a:avLst/>
          </a:prstGeom>
        </p:spPr>
      </p:pic>
      <p:pic>
        <p:nvPicPr>
          <p:cNvPr id="7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6400"/>
            <a:ext cx="6324601" cy="4724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228600"/>
            <a:ext cx="7315200" cy="1143000"/>
          </a:xfrm>
        </p:spPr>
        <p:txBody>
          <a:bodyPr/>
          <a:lstStyle/>
          <a:p>
            <a:r>
              <a:rPr lang="en-US" dirty="0" smtClean="0"/>
              <a:t>Log Out : </a:t>
            </a:r>
            <a:endParaRPr lang="en-US" dirty="0"/>
          </a:p>
        </p:txBody>
      </p:sp>
      <p:pic>
        <p:nvPicPr>
          <p:cNvPr id="4" name="Picture 4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1981200"/>
            <a:ext cx="2286000" cy="4071937"/>
          </a:xfrm>
          <a:prstGeom prst="rect">
            <a:avLst/>
          </a:prstGeom>
        </p:spPr>
      </p:pic>
      <p:pic>
        <p:nvPicPr>
          <p:cNvPr id="5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3124200"/>
            <a:ext cx="4896533" cy="171473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90600" y="381000"/>
            <a:ext cx="7315200" cy="914400"/>
          </a:xfrm>
        </p:spPr>
        <p:txBody>
          <a:bodyPr/>
          <a:lstStyle/>
          <a:p>
            <a:r>
              <a:rPr lang="en-US" dirty="0" smtClean="0"/>
              <a:t>Register :</a:t>
            </a:r>
            <a:endParaRPr lang="en-US" dirty="0"/>
          </a:p>
        </p:txBody>
      </p:sp>
      <p:pic>
        <p:nvPicPr>
          <p:cNvPr id="4" name="Picture 4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752600"/>
            <a:ext cx="2362200" cy="3919537"/>
          </a:xfrm>
          <a:prstGeom prst="rect">
            <a:avLst/>
          </a:prstGeom>
        </p:spPr>
      </p:pic>
      <p:pic>
        <p:nvPicPr>
          <p:cNvPr id="5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309255"/>
            <a:ext cx="5853546" cy="536769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1491" y="914400"/>
            <a:ext cx="7061525" cy="5721927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609601"/>
            <a:ext cx="7315200" cy="761999"/>
          </a:xfrm>
        </p:spPr>
        <p:txBody>
          <a:bodyPr/>
          <a:lstStyle/>
          <a:p>
            <a:r>
              <a:rPr lang="en-US" dirty="0"/>
              <a:t>Forget </a:t>
            </a:r>
            <a:r>
              <a:rPr lang="en-US" dirty="0" smtClean="0"/>
              <a:t>Password :</a:t>
            </a:r>
            <a:endParaRPr lang="en-US" dirty="0"/>
          </a:p>
        </p:txBody>
      </p:sp>
      <p:pic>
        <p:nvPicPr>
          <p:cNvPr id="4" name="Picture 2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1981200"/>
            <a:ext cx="1990427" cy="4343400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34" y="1447800"/>
            <a:ext cx="6737001" cy="5230091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838201"/>
            <a:ext cx="7315200" cy="91439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Send Verify , </a:t>
            </a:r>
            <a:r>
              <a:rPr lang="en-US" dirty="0"/>
              <a:t>Is Verified?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10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14400" y="1371601"/>
            <a:ext cx="7010400" cy="3581400"/>
          </a:xfrm>
          <a:prstGeom prst="rect">
            <a:avLst/>
          </a:prstGeom>
        </p:spPr>
      </p:pic>
      <p:pic>
        <p:nvPicPr>
          <p:cNvPr id="1026" name="Picture 2" descr="C:\Users\ecc\Desktop\unknow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5181599"/>
            <a:ext cx="69342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Remember </a:t>
            </a:r>
            <a:r>
              <a:rPr lang="en-US" dirty="0" smtClean="0"/>
              <a:t>Me :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52600" y="2438400"/>
            <a:ext cx="5725324" cy="1686160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4388428"/>
            <a:ext cx="5791200" cy="19188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304800" y="2819400"/>
            <a:ext cx="7315200" cy="5090160"/>
          </a:xfrm>
        </p:spPr>
        <p:txBody>
          <a:bodyPr>
            <a:normAutofit/>
          </a:bodyPr>
          <a:lstStyle/>
          <a:p>
            <a:pPr marL="1645920" lvl="7" indent="0" algn="ctr">
              <a:buNone/>
            </a:pPr>
            <a:r>
              <a:rPr lang="en-US" sz="5400" dirty="0">
                <a:solidFill>
                  <a:schemeClr val="accent2"/>
                </a:solidFill>
              </a:rPr>
              <a:t>Web Application</a:t>
            </a:r>
            <a:endParaRPr lang="en-US" sz="54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381001"/>
            <a:ext cx="7315200" cy="1295399"/>
          </a:xfrm>
        </p:spPr>
        <p:txBody>
          <a:bodyPr/>
          <a:lstStyle/>
          <a:p>
            <a:r>
              <a:rPr lang="en-US" dirty="0" smtClean="0"/>
              <a:t>Android Application :</a:t>
            </a:r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152400" y="2133600"/>
            <a:ext cx="6019800" cy="4267199"/>
          </a:xfrm>
        </p:spPr>
        <p:txBody>
          <a:bodyPr/>
          <a:lstStyle/>
          <a:p>
            <a:r>
              <a:rPr lang="en-US" sz="3200" dirty="0"/>
              <a:t>This application is </a:t>
            </a:r>
            <a:r>
              <a:rPr lang="en-US" sz="3200" dirty="0" smtClean="0"/>
              <a:t>used</a:t>
            </a:r>
            <a:r>
              <a:rPr lang="ar-EG" sz="3200" dirty="0" smtClean="0"/>
              <a:t> </a:t>
            </a:r>
            <a:r>
              <a:rPr lang="en-US" sz="3200" dirty="0" smtClean="0"/>
              <a:t>to </a:t>
            </a:r>
            <a:r>
              <a:rPr lang="ar-EG" sz="3200" dirty="0" smtClean="0"/>
              <a:t>: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2400" dirty="0" smtClean="0"/>
              <a:t>1 </a:t>
            </a:r>
            <a:r>
              <a:rPr lang="en-US" sz="2400" dirty="0"/>
              <a:t>- </a:t>
            </a:r>
            <a:r>
              <a:rPr lang="en-US" sz="2400" dirty="0" smtClean="0"/>
              <a:t> show student schedule . </a:t>
            </a:r>
            <a:endParaRPr lang="en-US" sz="2400" dirty="0" smtClean="0"/>
          </a:p>
          <a:p>
            <a:r>
              <a:rPr lang="en-US" sz="2400" dirty="0" smtClean="0"/>
              <a:t>2 - Receive Alerts .</a:t>
            </a:r>
            <a:endParaRPr lang="en-US" sz="2400" dirty="0" smtClean="0"/>
          </a:p>
          <a:p>
            <a:r>
              <a:rPr lang="en-US" sz="2400" dirty="0" smtClean="0"/>
              <a:t>3 - Send Feed Back .</a:t>
            </a:r>
            <a:endParaRPr lang="en-US" sz="2400" dirty="0" smtClean="0"/>
          </a:p>
          <a:p>
            <a:r>
              <a:rPr lang="en-US" sz="2400" dirty="0" smtClean="0"/>
              <a:t>4 - </a:t>
            </a:r>
            <a:r>
              <a:rPr lang="en-US" sz="2400" dirty="0"/>
              <a:t>You can access the college </a:t>
            </a:r>
            <a:r>
              <a:rPr lang="en-US" sz="2400" dirty="0" smtClean="0"/>
              <a:t>website, location, and </a:t>
            </a:r>
            <a:r>
              <a:rPr lang="en-US" sz="2400" dirty="0"/>
              <a:t>the </a:t>
            </a:r>
            <a:r>
              <a:rPr lang="en-US" sz="2400" dirty="0" smtClean="0"/>
              <a:t> </a:t>
            </a:r>
            <a:r>
              <a:rPr lang="en-US" sz="2400" dirty="0"/>
              <a:t>page on Facebook .</a:t>
            </a:r>
            <a:r>
              <a:rPr lang="en-US" sz="2400" dirty="0" smtClean="0"/>
              <a:t> </a:t>
            </a:r>
            <a:endParaRPr lang="en-US" sz="2400" dirty="0" smtClean="0"/>
          </a:p>
          <a:p>
            <a:r>
              <a:rPr lang="en-US" sz="2400" dirty="0" smtClean="0"/>
              <a:t>5 - User Profile .</a:t>
            </a:r>
            <a:endParaRPr lang="en-US" sz="2400" dirty="0" smtClean="0"/>
          </a:p>
          <a:p>
            <a:r>
              <a:rPr lang="en-US" sz="2400" dirty="0" smtClean="0"/>
              <a:t>6 </a:t>
            </a:r>
            <a:r>
              <a:rPr lang="en-US" sz="2400" dirty="0"/>
              <a:t>-</a:t>
            </a:r>
            <a:r>
              <a:rPr lang="en-US" sz="2400" dirty="0" smtClean="0"/>
              <a:t> Share Application .</a:t>
            </a:r>
            <a:endParaRPr lang="en-US" sz="2400" dirty="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00200"/>
            <a:ext cx="2800350" cy="51816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477520"/>
            <a:ext cx="7315200" cy="734695"/>
          </a:xfrm>
        </p:spPr>
        <p:txBody>
          <a:bodyPr>
            <a:normAutofit/>
          </a:bodyPr>
          <a:lstStyle/>
          <a:p>
            <a:r>
              <a:rPr lang="en-US" dirty="0"/>
              <a:t>show student schedule 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10" name="Content Placeholder 9" descr="Text&#10;&#10;Description automatically generated"/>
          <p:cNvPicPr>
            <a:picLocks noChangeAspect="1"/>
          </p:cNvPicPr>
          <p:nvPr>
            <p:ph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295400"/>
            <a:ext cx="2957195" cy="5258435"/>
          </a:xfrm>
          <a:prstGeom prst="rect">
            <a:avLst/>
          </a:prstGeom>
        </p:spPr>
      </p:pic>
      <p:pic>
        <p:nvPicPr>
          <p:cNvPr id="8" name="Content Placeholder 7" descr="Text&#10;&#10;Description automatically generated"/>
          <p:cNvPicPr>
            <a:picLocks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219200"/>
            <a:ext cx="3035935" cy="540194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/>
          <p:cNvPicPr>
            <a:picLocks noChangeAspect="1"/>
          </p:cNvPicPr>
          <p:nvPr>
            <p:ph sz="quarter" idx="13"/>
          </p:nvPr>
        </p:nvPicPr>
        <p:blipFill>
          <a:blip r:embed="rId1"/>
          <a:stretch>
            <a:fillRect/>
          </a:stretch>
        </p:blipFill>
        <p:spPr>
          <a:xfrm>
            <a:off x="609600" y="1676400"/>
            <a:ext cx="7957185" cy="469011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ctrTitle"/>
          </p:nvPr>
        </p:nvSpPr>
        <p:spPr>
          <a:xfrm>
            <a:off x="914400" y="396240"/>
            <a:ext cx="7315200" cy="957580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Receive </a:t>
            </a:r>
            <a:r>
              <a:rPr lang="en-US" sz="4000" dirty="0" smtClean="0"/>
              <a:t>Alerts (Message And  Image) :</a:t>
            </a:r>
            <a:endParaRPr lang="en-US" sz="4000" dirty="0"/>
          </a:p>
        </p:txBody>
      </p:sp>
      <p:pic>
        <p:nvPicPr>
          <p:cNvPr id="6" name="Content Placeholder 5" descr="Screenshot_1620004483"/>
          <p:cNvPicPr>
            <a:picLocks noChangeAspect="1"/>
          </p:cNvPicPr>
          <p:nvPr>
            <p:ph sz="quarter" idx="4294967295"/>
          </p:nvPr>
        </p:nvPicPr>
        <p:blipFill>
          <a:blip r:embed="rId1"/>
          <a:stretch>
            <a:fillRect/>
          </a:stretch>
        </p:blipFill>
        <p:spPr>
          <a:xfrm>
            <a:off x="4343400" y="1866900"/>
            <a:ext cx="2457450" cy="4368800"/>
          </a:xfrm>
          <a:prstGeom prst="rect">
            <a:avLst/>
          </a:prstGeom>
        </p:spPr>
      </p:pic>
      <p:pic>
        <p:nvPicPr>
          <p:cNvPr id="7" name="Content Placeholder 6" descr="Screenshot_1620355948"/>
          <p:cNvPicPr>
            <a:picLocks noChangeAspect="1"/>
          </p:cNvPicPr>
          <p:nvPr>
            <p:ph sz="quarter" idx="4294967295"/>
          </p:nvPr>
        </p:nvPicPr>
        <p:blipFill>
          <a:blip r:embed="rId2"/>
          <a:stretch>
            <a:fillRect/>
          </a:stretch>
        </p:blipFill>
        <p:spPr>
          <a:xfrm>
            <a:off x="1219200" y="1866900"/>
            <a:ext cx="2499360" cy="444436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19200" y="914400"/>
            <a:ext cx="6763385" cy="549021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Content Placeholder 9" descr="Screenshot_1620356006"/>
          <p:cNvPicPr>
            <a:picLocks noChangeAspect="1"/>
          </p:cNvPicPr>
          <p:nvPr>
            <p:ph sz="quarter" idx="13"/>
          </p:nvPr>
        </p:nvPicPr>
        <p:blipFill>
          <a:blip r:embed="rId1"/>
          <a:stretch>
            <a:fillRect/>
          </a:stretch>
        </p:blipFill>
        <p:spPr>
          <a:xfrm>
            <a:off x="6172200" y="1524000"/>
            <a:ext cx="2699385" cy="4799330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0" y="1752600"/>
            <a:ext cx="5801995" cy="4529455"/>
          </a:xfrm>
          <a:prstGeom prst="rect">
            <a:avLst/>
          </a:prstGeom>
        </p:spPr>
      </p:pic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532130" y="481965"/>
            <a:ext cx="7697470" cy="742315"/>
          </a:xfrm>
        </p:spPr>
        <p:txBody>
          <a:bodyPr>
            <a:normAutofit fontScale="90000"/>
          </a:bodyPr>
          <a:p>
            <a:r>
              <a:rPr lang="en-US" sz="3555"/>
              <a:t>This Dialog Appear To  User Who Is  Type “ Teacher” :</a:t>
            </a:r>
            <a:endParaRPr lang="en-US" sz="3555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457201"/>
            <a:ext cx="7239000" cy="914399"/>
          </a:xfrm>
        </p:spPr>
        <p:txBody>
          <a:bodyPr>
            <a:normAutofit/>
          </a:bodyPr>
          <a:lstStyle/>
          <a:p>
            <a:r>
              <a:rPr lang="en-US" dirty="0"/>
              <a:t>Send Feed </a:t>
            </a:r>
            <a:r>
              <a:rPr lang="en-US" dirty="0" smtClean="0"/>
              <a:t>Back :</a:t>
            </a:r>
            <a:endParaRPr 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982" y="1336963"/>
            <a:ext cx="2895600" cy="5029200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2" y="1530927"/>
            <a:ext cx="6172200" cy="4641273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1066801"/>
            <a:ext cx="7239000" cy="1219200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You can access the college website, location, and the  page on Facebook </a:t>
            </a:r>
            <a:r>
              <a:rPr lang="en-US" dirty="0"/>
              <a:t>.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548" y="1752600"/>
            <a:ext cx="2662670" cy="4724401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3" y="2133600"/>
            <a:ext cx="6303817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685800" y="-533399"/>
            <a:ext cx="7315200" cy="1828799"/>
          </a:xfrm>
        </p:spPr>
        <p:txBody>
          <a:bodyPr/>
          <a:lstStyle/>
          <a:p>
            <a:r>
              <a:rPr lang="en-US" dirty="0"/>
              <a:t>User </a:t>
            </a:r>
            <a:r>
              <a:rPr lang="en-US" dirty="0" smtClean="0"/>
              <a:t>Profile :</a:t>
            </a:r>
            <a:endParaRPr lang="en-US" dirty="0"/>
          </a:p>
        </p:txBody>
      </p:sp>
      <p:pic>
        <p:nvPicPr>
          <p:cNvPr id="4" name="Picture 2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2258616"/>
            <a:ext cx="1990427" cy="3788568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2600"/>
            <a:ext cx="6868484" cy="48006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32130"/>
            <a:ext cx="7315200" cy="682625"/>
          </a:xfrm>
        </p:spPr>
        <p:txBody>
          <a:bodyPr>
            <a:normAutofit fontScale="90000"/>
          </a:bodyPr>
          <a:p>
            <a:r>
              <a:rPr lang="en-US"/>
              <a:t>Location :</a:t>
            </a:r>
            <a:endParaRPr lang="en-US"/>
          </a:p>
        </p:txBody>
      </p:sp>
      <p:pic>
        <p:nvPicPr>
          <p:cNvPr id="4" name="Content Placeholder 3" descr="Map&#10;&#10;Description automatically generated"/>
          <p:cNvPicPr>
            <a:picLocks noChangeAspect="1"/>
          </p:cNvPicPr>
          <p:nvPr>
            <p:ph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667000"/>
            <a:ext cx="2329815" cy="4142105"/>
          </a:xfrm>
          <a:prstGeom prst="rect">
            <a:avLst/>
          </a:prstGeom>
        </p:spPr>
      </p:pic>
      <p:pic>
        <p:nvPicPr>
          <p:cNvPr id="5" name="Content Placeholder 4"/>
          <p:cNvPicPr>
            <a:picLocks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152400" y="1493520"/>
            <a:ext cx="8790305" cy="8953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657225"/>
            <a:ext cx="7315200" cy="974090"/>
          </a:xfrm>
        </p:spPr>
        <p:txBody>
          <a:bodyPr/>
          <a:p>
            <a:r>
              <a:rPr lang="en-US"/>
              <a:t>Login :</a:t>
            </a:r>
            <a:endParaRPr lang="en-US"/>
          </a:p>
        </p:txBody>
      </p:sp>
      <p:pic>
        <p:nvPicPr>
          <p:cNvPr id="3" name="Content Placeholder 2" descr="Capture.20PNG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81000" y="1981200"/>
            <a:ext cx="8256905" cy="444754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838200" y="609600"/>
            <a:ext cx="7315200" cy="609599"/>
          </a:xfrm>
        </p:spPr>
        <p:txBody>
          <a:bodyPr>
            <a:normAutofit fontScale="90000"/>
          </a:bodyPr>
          <a:lstStyle/>
          <a:p>
            <a:r>
              <a:rPr lang="en-US" dirty="0"/>
              <a:t>Share </a:t>
            </a:r>
            <a:r>
              <a:rPr lang="en-US" dirty="0" smtClean="0"/>
              <a:t>Application :</a:t>
            </a:r>
            <a:endParaRPr lang="en-US" dirty="0"/>
          </a:p>
        </p:txBody>
      </p:sp>
      <p:pic>
        <p:nvPicPr>
          <p:cNvPr id="4" name="Picture 2" descr="Graphical user interface, application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295400"/>
            <a:ext cx="1990427" cy="3538537"/>
          </a:xfrm>
          <a:prstGeom prst="rect">
            <a:avLst/>
          </a:prstGeom>
        </p:spPr>
      </p:pic>
      <p:pic>
        <p:nvPicPr>
          <p:cNvPr id="5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5105400"/>
            <a:ext cx="7830643" cy="1371791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310765"/>
            <a:ext cx="7315200" cy="1341755"/>
          </a:xfrm>
        </p:spPr>
        <p:txBody>
          <a:bodyPr/>
          <a:p>
            <a:pPr algn="ctr"/>
            <a:r>
              <a:rPr lang="en-US" sz="6600" i="1">
                <a:effectLst/>
              </a:rPr>
              <a:t>Thank You</a:t>
            </a:r>
            <a:endParaRPr lang="en-US" sz="6600" i="1">
              <a:effectLst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899160" y="381000"/>
            <a:ext cx="7330440" cy="962660"/>
          </a:xfrm>
        </p:spPr>
        <p:txBody>
          <a:bodyPr/>
          <a:lstStyle/>
          <a:p>
            <a:r>
              <a:rPr lang="en-US" dirty="0"/>
              <a:t>Home Page :</a:t>
            </a:r>
            <a:endParaRPr lang="en-US" dirty="0"/>
          </a:p>
        </p:txBody>
      </p:sp>
      <p:pic>
        <p:nvPicPr>
          <p:cNvPr id="8" name="Content Placeholder 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11505" y="2362200"/>
            <a:ext cx="7882890" cy="443293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963930" y="1447800"/>
            <a:ext cx="711454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400"/>
              <a:t>As much as I control the project by accessing all pages.</a:t>
            </a:r>
            <a:endParaRPr lang="en-US"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95" y="274320"/>
            <a:ext cx="9060180" cy="6403975"/>
          </a:xfrm>
        </p:spPr>
        <p:txBody>
          <a:bodyPr/>
          <a:p>
            <a:endParaRPr lang="en-US" sz="3200">
              <a:solidFill>
                <a:schemeClr val="tx2"/>
              </a:solidFill>
            </a:endParaRPr>
          </a:p>
          <a:p>
            <a:r>
              <a:rPr lang="en-US" sz="3200">
                <a:solidFill>
                  <a:schemeClr val="tx2"/>
                </a:solidFill>
              </a:rPr>
              <a:t>This page allows me to enter the data of the doctor who needs recorded in the table via:</a:t>
            </a:r>
            <a:endParaRPr lang="en-US" sz="3200">
              <a:solidFill>
                <a:schemeClr val="tx2"/>
              </a:solidFill>
            </a:endParaRPr>
          </a:p>
          <a:p>
            <a:endParaRPr lang="en-US" sz="3600"/>
          </a:p>
          <a:p>
            <a:r>
              <a:rPr lang="en-US" altLang="ar-EG" sz="2800"/>
              <a:t>1 - Name Of Doctor .</a:t>
            </a:r>
            <a:endParaRPr lang="en-US" altLang="ar-EG" sz="2800"/>
          </a:p>
          <a:p>
            <a:r>
              <a:rPr lang="en-US" altLang="ar-EG" sz="2800"/>
              <a:t>2 - Name Of Subject .</a:t>
            </a:r>
            <a:endParaRPr lang="en-US" altLang="ar-EG" sz="2800"/>
          </a:p>
          <a:p>
            <a:r>
              <a:rPr lang="en-US" altLang="ar-EG" sz="2800"/>
              <a:t>3 - Subject Time.</a:t>
            </a:r>
            <a:endParaRPr lang="en-US" altLang="ar-EG" sz="2800"/>
          </a:p>
          <a:p>
            <a:r>
              <a:rPr lang="en-US" altLang="ar-EG" sz="2800"/>
              <a:t>4 - Subject Type.</a:t>
            </a:r>
            <a:endParaRPr lang="en-US" altLang="ar-EG" sz="2800"/>
          </a:p>
          <a:p>
            <a:r>
              <a:rPr lang="en-US" altLang="ar-EG" sz="2800"/>
              <a:t>5 - Subject Day.</a:t>
            </a:r>
            <a:endParaRPr lang="en-US" altLang="ar-EG" sz="2800"/>
          </a:p>
          <a:p>
            <a:r>
              <a:rPr lang="en-US" altLang="ar-EG" sz="2800"/>
              <a:t>6 - Group Number.</a:t>
            </a:r>
            <a:endParaRPr lang="en-US" altLang="ar-EG" sz="2800"/>
          </a:p>
          <a:p>
            <a:r>
              <a:rPr lang="en-US" altLang="ar-EG" sz="2800"/>
              <a:t>7 - Class Number.</a:t>
            </a:r>
            <a:endParaRPr lang="en-US" altLang="ar-EG"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624205"/>
            <a:ext cx="7315200" cy="927735"/>
          </a:xfrm>
        </p:spPr>
        <p:txBody>
          <a:bodyPr/>
          <a:p>
            <a:r>
              <a:rPr lang="en-US"/>
              <a:t>Lectuer Page :</a:t>
            </a:r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85800" y="1828800"/>
            <a:ext cx="7673340" cy="43148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914400" y="685800"/>
            <a:ext cx="7315200" cy="75755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Show Lectuer Page :</a:t>
            </a:r>
            <a:endParaRPr lang="en-US" dirty="0" smtClean="0">
              <a:solidFill>
                <a:schemeClr val="tx2"/>
              </a:solidFill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85800" y="1676400"/>
            <a:ext cx="8014970" cy="45072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85090"/>
            <a:ext cx="8865870" cy="6709410"/>
          </a:xfrm>
        </p:spPr>
        <p:txBody>
          <a:bodyPr/>
          <a:p>
            <a:endParaRPr lang="en-US">
              <a:solidFill>
                <a:schemeClr val="tx2"/>
              </a:solidFill>
              <a:sym typeface="+mn-ea"/>
            </a:endParaRPr>
          </a:p>
          <a:p>
            <a:endParaRPr lang="en-US">
              <a:solidFill>
                <a:schemeClr val="tx2"/>
              </a:solidFill>
              <a:sym typeface="+mn-ea"/>
            </a:endParaRPr>
          </a:p>
          <a:p>
            <a:r>
              <a:rPr lang="en-US" sz="2800">
                <a:solidFill>
                  <a:schemeClr val="tx2"/>
                </a:solidFill>
                <a:sym typeface="+mn-ea"/>
              </a:rPr>
              <a:t>This page allows me to enter the data of the Instruactor who needs recorded in</a:t>
            </a:r>
            <a:r>
              <a:rPr lang="ar-EG" altLang="en-US" sz="2800">
                <a:solidFill>
                  <a:schemeClr val="tx2"/>
                </a:solidFill>
                <a:sym typeface="+mn-ea"/>
              </a:rPr>
              <a:t> </a:t>
            </a:r>
            <a:r>
              <a:rPr lang="en-US" sz="2800">
                <a:solidFill>
                  <a:schemeClr val="tx2"/>
                </a:solidFill>
                <a:sym typeface="+mn-ea"/>
              </a:rPr>
              <a:t>the table via:</a:t>
            </a:r>
            <a:endParaRPr lang="en-US" sz="2800">
              <a:solidFill>
                <a:schemeClr val="tx2"/>
              </a:solidFill>
            </a:endParaRPr>
          </a:p>
          <a:p>
            <a:endParaRPr lang="en-US"/>
          </a:p>
          <a:p>
            <a:r>
              <a:rPr lang="en-US" altLang="ar-EG" sz="2800">
                <a:sym typeface="+mn-ea"/>
              </a:rPr>
              <a:t>1 - Name Of </a:t>
            </a:r>
            <a:r>
              <a:rPr lang="en-US" sz="2800">
                <a:solidFill>
                  <a:schemeClr val="tx1"/>
                </a:solidFill>
                <a:sym typeface="+mn-ea"/>
              </a:rPr>
              <a:t>Instruactor</a:t>
            </a:r>
            <a:r>
              <a:rPr lang="en-US" altLang="ar-EG" sz="2800">
                <a:sym typeface="+mn-ea"/>
              </a:rPr>
              <a:t> .</a:t>
            </a:r>
            <a:endParaRPr lang="en-US" altLang="ar-EG" sz="2800"/>
          </a:p>
          <a:p>
            <a:r>
              <a:rPr lang="en-US" altLang="ar-EG" sz="2800">
                <a:sym typeface="+mn-ea"/>
              </a:rPr>
              <a:t>2 - Name Of Subject .</a:t>
            </a:r>
            <a:endParaRPr lang="en-US" altLang="ar-EG" sz="2800">
              <a:sym typeface="+mn-ea"/>
            </a:endParaRPr>
          </a:p>
          <a:p>
            <a:r>
              <a:rPr lang="en-US" altLang="ar-EG" sz="2800">
                <a:sym typeface="+mn-ea"/>
              </a:rPr>
              <a:t>3 - Section Number</a:t>
            </a:r>
            <a:endParaRPr lang="en-US" altLang="ar-EG" sz="2800"/>
          </a:p>
          <a:p>
            <a:r>
              <a:rPr lang="en-US" altLang="ar-EG" sz="2800">
                <a:sym typeface="+mn-ea"/>
              </a:rPr>
              <a:t>4 - Subject Type.</a:t>
            </a:r>
            <a:endParaRPr lang="en-US" altLang="ar-EG" sz="2800"/>
          </a:p>
          <a:p>
            <a:r>
              <a:rPr lang="en-US" altLang="ar-EG" sz="2800">
                <a:sym typeface="+mn-ea"/>
              </a:rPr>
              <a:t>5 - Subject Day.</a:t>
            </a:r>
            <a:endParaRPr lang="en-US" altLang="ar-EG" sz="2800"/>
          </a:p>
          <a:p>
            <a:r>
              <a:rPr lang="en-US" altLang="ar-EG" sz="2800">
                <a:sym typeface="+mn-ea"/>
              </a:rPr>
              <a:t>6 - Group Number.</a:t>
            </a:r>
            <a:endParaRPr lang="en-US" altLang="ar-EG" sz="2800"/>
          </a:p>
          <a:p>
            <a:r>
              <a:rPr lang="en-US" altLang="ar-EG" sz="2800">
                <a:sym typeface="+mn-ea"/>
              </a:rPr>
              <a:t>7 - Class Number.</a:t>
            </a:r>
            <a:endParaRPr lang="en-US" altLang="ar-EG" sz="2800"/>
          </a:p>
          <a:p>
            <a:endParaRPr lang="en-US" sz="280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منظور">
  <a:themeElements>
    <a:clrScheme name="منظور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كلاسيكي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منظور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0</TotalTime>
  <Words>1798</Words>
  <Application>WPS Presentation</Application>
  <PresentationFormat>عرض على الشاشة (3:4)‏</PresentationFormat>
  <Paragraphs>117</Paragraphs>
  <Slides>41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9" baseType="lpstr">
      <vt:lpstr>Arial</vt:lpstr>
      <vt:lpstr>SimSun</vt:lpstr>
      <vt:lpstr>Wingdings</vt:lpstr>
      <vt:lpstr>Microsoft YaHei</vt:lpstr>
      <vt:lpstr>Arial Unicode MS</vt:lpstr>
      <vt:lpstr>Arial Unicode MS</vt:lpstr>
      <vt:lpstr>Calibri</vt:lpstr>
      <vt:lpstr>منظور</vt:lpstr>
      <vt:lpstr>Study Schedule</vt:lpstr>
      <vt:lpstr> This project is divided into two parts: </vt:lpstr>
      <vt:lpstr>PowerPoint 演示文稿</vt:lpstr>
      <vt:lpstr>Login :</vt:lpstr>
      <vt:lpstr>Home Page :</vt:lpstr>
      <vt:lpstr>PowerPoint 演示文稿</vt:lpstr>
      <vt:lpstr>Lectuer Page :</vt:lpstr>
      <vt:lpstr>Show Lectuer Page :</vt:lpstr>
      <vt:lpstr>PowerPoint 演示文稿</vt:lpstr>
      <vt:lpstr>Section Page :</vt:lpstr>
      <vt:lpstr>Show Section Page :</vt:lpstr>
      <vt:lpstr>FeedBack Page :</vt:lpstr>
      <vt:lpstr>Send Notification</vt:lpstr>
      <vt:lpstr>Image Page :</vt:lpstr>
      <vt:lpstr>Saving Data And Retrieve Data From Fire Base : </vt:lpstr>
      <vt:lpstr>Change Password :</vt:lpstr>
      <vt:lpstr>Code Up Data:</vt:lpstr>
      <vt:lpstr>PowerPoint 演示文稿</vt:lpstr>
      <vt:lpstr>PowerPoint 演示文稿</vt:lpstr>
      <vt:lpstr>PowerPoint 演示文稿</vt:lpstr>
      <vt:lpstr>PowerPoint 演示文稿</vt:lpstr>
      <vt:lpstr>Android Application :  </vt:lpstr>
      <vt:lpstr>Log In :</vt:lpstr>
      <vt:lpstr>Log Out : </vt:lpstr>
      <vt:lpstr>Register :</vt:lpstr>
      <vt:lpstr>PowerPoint 演示文稿</vt:lpstr>
      <vt:lpstr>Forget Password :</vt:lpstr>
      <vt:lpstr>Send Verify , Is Verified?  </vt:lpstr>
      <vt:lpstr>Remember Me : </vt:lpstr>
      <vt:lpstr>Android Application :</vt:lpstr>
      <vt:lpstr>show student schedule :</vt:lpstr>
      <vt:lpstr>PowerPoint 演示文稿</vt:lpstr>
      <vt:lpstr>Receive Alerts (Message And  Image) :</vt:lpstr>
      <vt:lpstr>PowerPoint 演示文稿</vt:lpstr>
      <vt:lpstr>This Dialog Appear To  User Who Is  Type “ Teacher” :</vt:lpstr>
      <vt:lpstr>Send Feed Back :</vt:lpstr>
      <vt:lpstr>You can access the college website, location, and the  page on Facebook .  </vt:lpstr>
      <vt:lpstr>User Profile :</vt:lpstr>
      <vt:lpstr>Location :</vt:lpstr>
      <vt:lpstr>Share Application :</vt:lpstr>
      <vt:lpstr>Thank You</vt:lpstr>
    </vt:vector>
  </TitlesOfParts>
  <Company>Ahmed-Under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study schedule</dc:title>
  <dc:creator>ecc</dc:creator>
  <cp:lastModifiedBy>ecc</cp:lastModifiedBy>
  <cp:revision>26</cp:revision>
  <dcterms:created xsi:type="dcterms:W3CDTF">2021-04-04T13:47:00Z</dcterms:created>
  <dcterms:modified xsi:type="dcterms:W3CDTF">2021-07-13T18:06:26Z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1033-11.2.0.10200</vt:lpwstr>
  </property>
</Properties>
</file>

<file path=docProps/thumbnail.jpeg>
</file>